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9" y="-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7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5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1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1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9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4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9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3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4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8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5/25/2023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802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7B955DBD-89DE-66C8-0B75-F502E83C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3968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27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4616173-9E97-1408-6508-0181708AD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모바일 피로도 관리 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A3D494-9EA4-FE8B-49B4-47C12E1E5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6816" y="5793778"/>
            <a:ext cx="7063739" cy="165576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20201745 </a:t>
            </a:r>
            <a:r>
              <a:rPr lang="ko-KR" altLang="en-US" dirty="0">
                <a:solidFill>
                  <a:srgbClr val="FFFFFF"/>
                </a:solidFill>
              </a:rPr>
              <a:t>윤일성</a:t>
            </a: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F6C37E01-E4A5-D684-3CD9-D93869591E66}"/>
              </a:ext>
            </a:extLst>
          </p:cNvPr>
          <p:cNvSpPr txBox="1"/>
          <p:nvPr/>
        </p:nvSpPr>
        <p:spPr>
          <a:xfrm>
            <a:off x="3162700" y="3923727"/>
            <a:ext cx="58635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kern="0" spc="-1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캡스톤</a:t>
            </a:r>
            <a:r>
              <a:rPr lang="ko-KR" altLang="en-US" sz="24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디자인</a:t>
            </a:r>
            <a:r>
              <a:rPr lang="en-US" altLang="ko-KR" sz="24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Ⅰ </a:t>
            </a:r>
            <a:r>
              <a:rPr lang="ko-KR" altLang="en-US" sz="24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중간발표 </a:t>
            </a:r>
            <a:r>
              <a:rPr lang="en-US" altLang="ko-KR" sz="24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2023.05.25 (</a:t>
            </a:r>
            <a:r>
              <a:rPr lang="ko-KR" altLang="en-US" sz="24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목</a:t>
            </a:r>
            <a:r>
              <a:rPr lang="en-US" altLang="ko-KR" sz="2400" kern="0" spc="-1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en-US" sz="1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78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FDEEC-7019-1C89-9941-43BD5D76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6"/>
            <a:ext cx="9929342" cy="1000688"/>
          </a:xfrm>
        </p:spPr>
        <p:txBody>
          <a:bodyPr/>
          <a:lstStyle/>
          <a:p>
            <a:r>
              <a:rPr lang="ko-KR" altLang="en-US"/>
              <a:t>시스템 개요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035DD9C-798E-5BBC-F0DB-2A41A704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1070" y="5878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19670600">
            <a:extLst>
              <a:ext uri="{FF2B5EF4-FFF2-40B4-BE49-F238E27FC236}">
                <a16:creationId xmlns:a16="http://schemas.microsoft.com/office/drawing/2014/main" id="{8124D083-273C-4D4F-1234-6160E4CB8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775" y="1537263"/>
            <a:ext cx="5764192" cy="522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97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80858-2BEB-3A26-E212-B662B55B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33E5C0-0C5D-15B2-373D-D479D45B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MAP : </a:t>
            </a:r>
            <a:r>
              <a:rPr lang="ko-KR" altLang="en-US" dirty="0"/>
              <a:t>카카오 맵 구현하는 것만 성공한 단계</a:t>
            </a:r>
            <a:r>
              <a:rPr lang="en-US" altLang="ko-KR" dirty="0"/>
              <a:t>, </a:t>
            </a:r>
            <a:r>
              <a:rPr lang="ko-KR" altLang="en-US" dirty="0"/>
              <a:t>맛집 정보를 구현하지 않은 상태임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수면</a:t>
            </a:r>
            <a:r>
              <a:rPr lang="en-US" altLang="ko-KR" dirty="0"/>
              <a:t> </a:t>
            </a:r>
            <a:r>
              <a:rPr lang="ko-KR" altLang="en-US" dirty="0"/>
              <a:t>관리 기능 </a:t>
            </a:r>
            <a:r>
              <a:rPr lang="en-US" altLang="ko-KR" dirty="0"/>
              <a:t>: </a:t>
            </a:r>
            <a:r>
              <a:rPr lang="ko-KR" altLang="en-US" dirty="0"/>
              <a:t>시간 측정</a:t>
            </a:r>
            <a:r>
              <a:rPr lang="en-US" altLang="ko-KR" dirty="0"/>
              <a:t>, </a:t>
            </a:r>
            <a:r>
              <a:rPr lang="ko-KR" altLang="en-US" dirty="0"/>
              <a:t>정지</a:t>
            </a:r>
            <a:r>
              <a:rPr lang="en-US" altLang="ko-KR" dirty="0"/>
              <a:t>, </a:t>
            </a:r>
            <a:r>
              <a:rPr lang="ko-KR" altLang="en-US" dirty="0"/>
              <a:t>초기화 기능 구현하였고</a:t>
            </a:r>
            <a:r>
              <a:rPr lang="en-US" altLang="ko-KR" dirty="0"/>
              <a:t>, </a:t>
            </a:r>
            <a:r>
              <a:rPr lang="ko-KR" altLang="en-US" dirty="0" err="1"/>
              <a:t>렘수면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비렘수면</a:t>
            </a:r>
            <a:r>
              <a:rPr lang="ko-KR" altLang="en-US" dirty="0"/>
              <a:t> 구현하지 않은 상태</a:t>
            </a:r>
            <a:endParaRPr lang="en-US" altLang="ko-KR" dirty="0"/>
          </a:p>
          <a:p>
            <a:r>
              <a:rPr lang="ko-KR" altLang="en-US" dirty="0"/>
              <a:t>일정 관리 기능 </a:t>
            </a:r>
            <a:r>
              <a:rPr lang="en-US" altLang="ko-KR" dirty="0"/>
              <a:t>: </a:t>
            </a:r>
            <a:r>
              <a:rPr lang="ko-KR" altLang="en-US" dirty="0"/>
              <a:t>일정 작성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수정 기능 구현하였음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en-US" altLang="ko-KR" dirty="0" err="1"/>
              <a:t>Recoder</a:t>
            </a:r>
            <a:r>
              <a:rPr lang="en-US" altLang="ko-KR" dirty="0"/>
              <a:t> : </a:t>
            </a:r>
            <a:r>
              <a:rPr lang="ko-KR" altLang="en-US" dirty="0"/>
              <a:t>음성 녹음 및 재생 기능 구현하고</a:t>
            </a:r>
            <a:r>
              <a:rPr lang="en-US" altLang="ko-KR" dirty="0"/>
              <a:t>, </a:t>
            </a:r>
            <a:r>
              <a:rPr lang="ko-KR" altLang="en-US" dirty="0"/>
              <a:t>저장 및 삭제 기능은 구현하지 않은 상태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917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E1838-8C48-26FF-A553-1769636A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pic>
        <p:nvPicPr>
          <p:cNvPr id="4" name="KakaoTalk_20230525_040306523">
            <a:hlinkClick r:id="" action="ppaction://media"/>
            <a:extLst>
              <a:ext uri="{FF2B5EF4-FFF2-40B4-BE49-F238E27FC236}">
                <a16:creationId xmlns:a16="http://schemas.microsoft.com/office/drawing/2014/main" id="{8F9DBE71-2ACB-11AD-E7E7-C805BEFE51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2225" y="1825625"/>
            <a:ext cx="2008188" cy="4351338"/>
          </a:xfrm>
        </p:spPr>
      </p:pic>
    </p:spTree>
    <p:extLst>
      <p:ext uri="{BB962C8B-B14F-4D97-AF65-F5344CB8AC3E}">
        <p14:creationId xmlns:p14="http://schemas.microsoft.com/office/powerpoint/2010/main" val="161304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E729D4"/>
      </a:accent1>
      <a:accent2>
        <a:srgbClr val="9917D5"/>
      </a:accent2>
      <a:accent3>
        <a:srgbClr val="5C29E7"/>
      </a:accent3>
      <a:accent4>
        <a:srgbClr val="2742D8"/>
      </a:accent4>
      <a:accent5>
        <a:srgbClr val="2995E7"/>
      </a:accent5>
      <a:accent6>
        <a:srgbClr val="15BFC2"/>
      </a:accent6>
      <a:hlink>
        <a:srgbClr val="3F72BF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391</TotalTime>
  <Words>84</Words>
  <Application>Microsoft Office PowerPoint</Application>
  <PresentationFormat>와이드스크린</PresentationFormat>
  <Paragraphs>10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Microsoft GothicNeo</vt:lpstr>
      <vt:lpstr>Microsoft GothicNeo Light</vt:lpstr>
      <vt:lpstr>Noto Sans KR Medium</vt:lpstr>
      <vt:lpstr>Arial</vt:lpstr>
      <vt:lpstr>ConfettiVTI</vt:lpstr>
      <vt:lpstr>모바일 피로도 관리 앱</vt:lpstr>
      <vt:lpstr>시스템 개요</vt:lpstr>
      <vt:lpstr>진행 사항</vt:lpstr>
      <vt:lpstr>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피로도 관리 앱</dc:title>
  <dc:creator>윤일성</dc:creator>
  <cp:lastModifiedBy>윤일성</cp:lastModifiedBy>
  <cp:revision>4</cp:revision>
  <dcterms:created xsi:type="dcterms:W3CDTF">2023-05-24T12:35:37Z</dcterms:created>
  <dcterms:modified xsi:type="dcterms:W3CDTF">2023-05-24T19:07:30Z</dcterms:modified>
</cp:coreProperties>
</file>